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5" autoAdjust="0"/>
    <p:restoredTop sz="94660"/>
  </p:normalViewPr>
  <p:slideViewPr>
    <p:cSldViewPr snapToGrid="0">
      <p:cViewPr varScale="1">
        <p:scale>
          <a:sx n="41" d="100"/>
          <a:sy n="41" d="100"/>
        </p:scale>
        <p:origin x="54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2AC7A-1B60-45BA-8C7E-74149BF10216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29A2F-058B-43AD-8A4F-919CA1C2D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2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Google Shape;4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41375"/>
            <a:ext cx="7472363" cy="4203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00" name="Google Shape;460;p:notes"/>
          <p:cNvSpPr txBox="1">
            <a:spLocks noGrp="1"/>
          </p:cNvSpPr>
          <p:nvPr>
            <p:ph type="body" idx="1"/>
          </p:nvPr>
        </p:nvSpPr>
        <p:spPr>
          <a:xfrm>
            <a:off x="706914" y="5324436"/>
            <a:ext cx="5655310" cy="5044202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6224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6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6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9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1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7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6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8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1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6C37B-A8EB-48D2-BAC7-DA1A6328AE4E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5C276-3431-447C-B0E4-E6A5E3C12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4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Google Shape;463;p30"/>
          <p:cNvSpPr txBox="1">
            <a:spLocks noGrp="1"/>
          </p:cNvSpPr>
          <p:nvPr>
            <p:ph type="subTitle" idx="1"/>
          </p:nvPr>
        </p:nvSpPr>
        <p:spPr>
          <a:xfrm>
            <a:off x="6078072" y="1279065"/>
            <a:ext cx="6018829" cy="5366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ID" sz="1600" b="1" dirty="0">
                <a:solidFill>
                  <a:schemeClr val="accent6"/>
                </a:solidFill>
              </a:rPr>
              <a:t>Nama </a:t>
            </a:r>
            <a:r>
              <a:rPr lang="en-ID" sz="1600" b="1" dirty="0" err="1">
                <a:solidFill>
                  <a:schemeClr val="accent6"/>
                </a:solidFill>
              </a:rPr>
              <a:t>Pemilik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id-ID" sz="1600" b="1" dirty="0">
                <a:solidFill>
                  <a:schemeClr val="accent6"/>
                </a:solidFill>
              </a:rPr>
              <a:t>    </a:t>
            </a:r>
            <a:r>
              <a:rPr lang="en-ID" sz="1600" dirty="0">
                <a:solidFill>
                  <a:schemeClr val="accent6"/>
                </a:solidFill>
              </a:rPr>
              <a:t>: </a:t>
            </a:r>
            <a:r>
              <a:rPr lang="en-US" sz="1600" dirty="0"/>
              <a:t>Abdul Jamal</a:t>
            </a:r>
          </a:p>
          <a:p>
            <a:pPr algn="l">
              <a:lnSpc>
                <a:spcPct val="150000"/>
              </a:lnSpc>
            </a:pPr>
            <a:r>
              <a:rPr lang="id-ID" sz="1600" b="1" dirty="0">
                <a:solidFill>
                  <a:schemeClr val="accent6"/>
                </a:solidFill>
              </a:rPr>
              <a:t>Tanggal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en-ID" sz="1600" b="1" dirty="0" err="1">
                <a:solidFill>
                  <a:schemeClr val="accent6"/>
                </a:solidFill>
              </a:rPr>
              <a:t>Lahir</a:t>
            </a:r>
            <a:r>
              <a:rPr lang="id-ID" sz="1600" b="1" dirty="0">
                <a:solidFill>
                  <a:schemeClr val="accent6"/>
                </a:solidFill>
              </a:rPr>
              <a:t>     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en-ID" sz="1600" dirty="0">
                <a:solidFill>
                  <a:schemeClr val="accent6"/>
                </a:solidFill>
              </a:rPr>
              <a:t>: 01 April 1969</a:t>
            </a:r>
          </a:p>
          <a:p>
            <a:pPr algn="l">
              <a:lnSpc>
                <a:spcPct val="150000"/>
              </a:lnSpc>
            </a:pPr>
            <a:r>
              <a:rPr lang="en-ID" sz="1600" b="1" dirty="0" err="1">
                <a:solidFill>
                  <a:schemeClr val="accent6"/>
                </a:solidFill>
              </a:rPr>
              <a:t>Pendidikan</a:t>
            </a:r>
            <a:r>
              <a:rPr lang="id-ID" sz="1600" b="1" dirty="0">
                <a:solidFill>
                  <a:schemeClr val="accent6"/>
                </a:solidFill>
              </a:rPr>
              <a:t>         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en-ID" sz="1600" dirty="0">
                <a:solidFill>
                  <a:schemeClr val="accent6"/>
                </a:solidFill>
              </a:rPr>
              <a:t>: S1 ( </a:t>
            </a:r>
            <a:r>
              <a:rPr lang="en-ID" sz="1600" dirty="0" err="1">
                <a:solidFill>
                  <a:schemeClr val="accent6"/>
                </a:solidFill>
              </a:rPr>
              <a:t>Sarjana</a:t>
            </a:r>
            <a:r>
              <a:rPr lang="id-ID" sz="1600" dirty="0">
                <a:solidFill>
                  <a:schemeClr val="accent6"/>
                </a:solidFill>
              </a:rPr>
              <a:t> )</a:t>
            </a:r>
            <a:endParaRPr lang="en-ID" sz="1600" dirty="0">
              <a:solidFill>
                <a:schemeClr val="accent6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ID" sz="1600" b="1" dirty="0" err="1">
                <a:solidFill>
                  <a:schemeClr val="accent6"/>
                </a:solidFill>
              </a:rPr>
              <a:t>Didirikan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id-ID" sz="1600" b="1" dirty="0">
                <a:solidFill>
                  <a:schemeClr val="accent6"/>
                </a:solidFill>
              </a:rPr>
              <a:t>             </a:t>
            </a:r>
            <a:r>
              <a:rPr lang="en-ID" sz="1600" dirty="0">
                <a:solidFill>
                  <a:schemeClr val="accent6"/>
                </a:solidFill>
              </a:rPr>
              <a:t>: 01 </a:t>
            </a:r>
            <a:r>
              <a:rPr lang="en-ID" sz="1600" dirty="0" err="1">
                <a:solidFill>
                  <a:schemeClr val="accent6"/>
                </a:solidFill>
              </a:rPr>
              <a:t>Januari</a:t>
            </a:r>
            <a:r>
              <a:rPr lang="en-ID" sz="1600" dirty="0">
                <a:solidFill>
                  <a:schemeClr val="accent6"/>
                </a:solidFill>
              </a:rPr>
              <a:t> 2017</a:t>
            </a:r>
          </a:p>
          <a:p>
            <a:pPr algn="l">
              <a:lnSpc>
                <a:spcPct val="150000"/>
              </a:lnSpc>
            </a:pPr>
            <a:r>
              <a:rPr lang="en-ID" sz="1600" b="1" dirty="0" err="1">
                <a:solidFill>
                  <a:schemeClr val="accent6"/>
                </a:solidFill>
              </a:rPr>
              <a:t>Produk</a:t>
            </a:r>
            <a:r>
              <a:rPr lang="en-ID" sz="1600" b="1" dirty="0">
                <a:solidFill>
                  <a:schemeClr val="accent6"/>
                </a:solidFill>
              </a:rPr>
              <a:t> </a:t>
            </a:r>
            <a:r>
              <a:rPr lang="id-ID" sz="1600" b="1" dirty="0">
                <a:solidFill>
                  <a:schemeClr val="accent6"/>
                </a:solidFill>
              </a:rPr>
              <a:t>                 </a:t>
            </a:r>
            <a:r>
              <a:rPr lang="en-ID" sz="1600" dirty="0">
                <a:solidFill>
                  <a:schemeClr val="accent6"/>
                </a:solidFill>
              </a:rPr>
              <a:t>: </a:t>
            </a:r>
            <a:r>
              <a:rPr lang="id-ID" sz="1600" dirty="0"/>
              <a:t>CRAB FOOD </a:t>
            </a:r>
            <a:r>
              <a:rPr lang="en-US" sz="1600" dirty="0"/>
              <a:t>– </a:t>
            </a:r>
            <a:r>
              <a:rPr lang="en-US" sz="1600" dirty="0" err="1"/>
              <a:t>Kerupuk</a:t>
            </a:r>
            <a:r>
              <a:rPr lang="en-US" sz="1600" dirty="0"/>
              <a:t> </a:t>
            </a:r>
            <a:r>
              <a:rPr lang="en-US" sz="1600" dirty="0" err="1"/>
              <a:t>Kepiting</a:t>
            </a:r>
            <a:endParaRPr lang="en-US" sz="1600" dirty="0"/>
          </a:p>
          <a:p>
            <a:pPr algn="l">
              <a:lnSpc>
                <a:spcPct val="150000"/>
              </a:lnSpc>
            </a:pPr>
            <a:r>
              <a:rPr lang="en-ID" sz="1600" b="1" dirty="0" err="1">
                <a:solidFill>
                  <a:schemeClr val="accent6"/>
                </a:solidFill>
              </a:rPr>
              <a:t>Deskripsi</a:t>
            </a:r>
            <a:r>
              <a:rPr lang="en-ID" sz="1600" b="1" dirty="0">
                <a:solidFill>
                  <a:schemeClr val="accent6"/>
                </a:solidFill>
              </a:rPr>
              <a:t> produk  : </a:t>
            </a:r>
            <a:r>
              <a:rPr lang="en-ID" sz="1600" dirty="0" err="1"/>
              <a:t>Olahan</a:t>
            </a:r>
            <a:r>
              <a:rPr lang="en-ID" sz="1600" dirty="0"/>
              <a:t> </a:t>
            </a:r>
            <a:r>
              <a:rPr lang="en-ID" sz="1600" dirty="0" err="1"/>
              <a:t>Pangan</a:t>
            </a:r>
            <a:r>
              <a:rPr lang="en-ID" sz="1600" dirty="0"/>
              <a:t> </a:t>
            </a:r>
            <a:r>
              <a:rPr lang="en-ID" sz="1600" dirty="0" err="1"/>
              <a:t>Berupa</a:t>
            </a:r>
            <a:r>
              <a:rPr lang="en-ID" sz="1600" dirty="0"/>
              <a:t> </a:t>
            </a:r>
            <a:r>
              <a:rPr lang="en-ID" sz="1600" dirty="0" err="1"/>
              <a:t>Kerupuk</a:t>
            </a:r>
            <a:r>
              <a:rPr lang="en-ID" sz="1600" dirty="0"/>
              <a:t> Dan </a:t>
            </a:r>
            <a:r>
              <a:rPr lang="en-ID" sz="1600" dirty="0" err="1"/>
              <a:t>Olahan</a:t>
            </a:r>
            <a:r>
              <a:rPr lang="en-ID" sz="1600" dirty="0"/>
              <a:t> </a:t>
            </a:r>
            <a:r>
              <a:rPr lang="en-ID" sz="1600" dirty="0" err="1"/>
              <a:t>Laut</a:t>
            </a:r>
            <a:r>
              <a:rPr lang="en-ID" sz="1600" dirty="0"/>
              <a:t> </a:t>
            </a:r>
            <a:r>
              <a:rPr lang="en-ID" sz="1600" dirty="0" err="1"/>
              <a:t>Lainnya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pemanfaatan</a:t>
            </a:r>
            <a:r>
              <a:rPr lang="en-ID" sz="1600" dirty="0"/>
              <a:t> </a:t>
            </a:r>
            <a:r>
              <a:rPr lang="en-ID" sz="1600" dirty="0" err="1"/>
              <a:t>potensi</a:t>
            </a:r>
            <a:r>
              <a:rPr lang="en-ID" sz="1600" dirty="0"/>
              <a:t> </a:t>
            </a:r>
            <a:r>
              <a:rPr lang="en-ID" sz="1600" dirty="0" err="1"/>
              <a:t>pesisir</a:t>
            </a:r>
            <a:r>
              <a:rPr lang="en-ID" sz="1600" dirty="0"/>
              <a:t>. </a:t>
            </a:r>
            <a:r>
              <a:rPr lang="en-ID" sz="1600" dirty="0" err="1"/>
              <a:t>Produk</a:t>
            </a:r>
            <a:r>
              <a:rPr lang="en-ID" sz="1600" dirty="0"/>
              <a:t> yang </a:t>
            </a:r>
            <a:r>
              <a:rPr lang="en-ID" sz="1600" dirty="0" err="1"/>
              <a:t>dihasilkan</a:t>
            </a:r>
            <a:r>
              <a:rPr lang="en-ID" sz="1600" dirty="0"/>
              <a:t> </a:t>
            </a:r>
            <a:r>
              <a:rPr lang="en-ID" sz="1600" dirty="0" err="1"/>
              <a:t>berupa</a:t>
            </a:r>
            <a:r>
              <a:rPr lang="en-ID" sz="1600" dirty="0"/>
              <a:t> </a:t>
            </a:r>
            <a:r>
              <a:rPr lang="en-ID" sz="1600" dirty="0" err="1"/>
              <a:t>Kerupuk</a:t>
            </a:r>
            <a:r>
              <a:rPr lang="en-ID" sz="1600" dirty="0"/>
              <a:t> </a:t>
            </a:r>
            <a:r>
              <a:rPr lang="en-ID" sz="1600" dirty="0" err="1"/>
              <a:t>Kepiting</a:t>
            </a:r>
            <a:r>
              <a:rPr lang="en-ID" sz="1600" dirty="0"/>
              <a:t> </a:t>
            </a:r>
            <a:r>
              <a:rPr lang="en-ID" sz="1600" dirty="0" err="1"/>
              <a:t>dan</a:t>
            </a:r>
            <a:r>
              <a:rPr lang="en-ID" sz="1600" dirty="0"/>
              <a:t> </a:t>
            </a:r>
            <a:r>
              <a:rPr lang="en-ID" sz="1600" dirty="0" err="1"/>
              <a:t>Udang</a:t>
            </a:r>
            <a:r>
              <a:rPr lang="en-ID" sz="1600" dirty="0"/>
              <a:t> yang </a:t>
            </a:r>
            <a:r>
              <a:rPr lang="en-ID" sz="1600" dirty="0" err="1"/>
              <a:t>lezat</a:t>
            </a:r>
            <a:r>
              <a:rPr lang="en-ID" sz="1600" dirty="0"/>
              <a:t> </a:t>
            </a:r>
            <a:r>
              <a:rPr lang="en-ID" sz="1600" dirty="0" err="1"/>
              <a:t>dan</a:t>
            </a:r>
            <a:r>
              <a:rPr lang="en-ID" sz="1600" dirty="0"/>
              <a:t> </a:t>
            </a:r>
            <a:r>
              <a:rPr lang="en-ID" sz="1600" dirty="0" err="1"/>
              <a:t>bergizi</a:t>
            </a:r>
            <a:r>
              <a:rPr lang="en-ID" sz="1600" dirty="0"/>
              <a:t> </a:t>
            </a:r>
            <a:r>
              <a:rPr lang="en-ID" sz="1600" dirty="0" err="1"/>
              <a:t>tinggi</a:t>
            </a:r>
            <a:r>
              <a:rPr lang="en-ID" sz="1600" dirty="0"/>
              <a:t>. </a:t>
            </a:r>
          </a:p>
          <a:p>
            <a:pPr algn="l">
              <a:lnSpc>
                <a:spcPct val="150000"/>
              </a:lnSpc>
            </a:pPr>
            <a:r>
              <a:rPr lang="id-ID" sz="1600" b="1" dirty="0">
                <a:solidFill>
                  <a:schemeClr val="accent6"/>
                </a:solidFill>
              </a:rPr>
              <a:t>Kontak</a:t>
            </a:r>
            <a:r>
              <a:rPr lang="id-ID" sz="1600" dirty="0">
                <a:solidFill>
                  <a:schemeClr val="accent6"/>
                </a:solidFill>
              </a:rPr>
              <a:t>: </a:t>
            </a:r>
            <a:r>
              <a:rPr lang="id-ID" sz="1600" dirty="0"/>
              <a:t>081215566705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id-ID" sz="1600" b="1" dirty="0">
                <a:solidFill>
                  <a:schemeClr val="accent6"/>
                </a:solidFill>
              </a:rPr>
              <a:t>Email</a:t>
            </a:r>
            <a:r>
              <a:rPr lang="id-ID" sz="1600" dirty="0">
                <a:solidFill>
                  <a:schemeClr val="accent6"/>
                </a:solidFill>
              </a:rPr>
              <a:t>:</a:t>
            </a:r>
            <a:r>
              <a:rPr lang="id-ID" sz="1600" dirty="0"/>
              <a:t>doeljamal778@gmail.com</a:t>
            </a:r>
            <a:endParaRPr lang="en-US" sz="1600" dirty="0">
              <a:solidFill>
                <a:schemeClr val="accent6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Media </a:t>
            </a:r>
            <a:r>
              <a:rPr lang="en-US" sz="1600" b="1" dirty="0" err="1">
                <a:solidFill>
                  <a:schemeClr val="accent6"/>
                </a:solidFill>
              </a:rPr>
              <a:t>Sosial</a:t>
            </a:r>
            <a:r>
              <a:rPr lang="id-ID" sz="1600" dirty="0">
                <a:solidFill>
                  <a:schemeClr val="accent6"/>
                </a:solidFill>
              </a:rPr>
              <a:t>:</a:t>
            </a:r>
            <a:r>
              <a:rPr lang="en-US" sz="1600" dirty="0">
                <a:solidFill>
                  <a:schemeClr val="accent6"/>
                </a:solidFill>
              </a:rPr>
              <a:t> FB: </a:t>
            </a:r>
            <a:r>
              <a:rPr lang="id-ID" sz="1600" dirty="0"/>
              <a:t>Crab Food </a:t>
            </a:r>
            <a:endParaRPr lang="id-ID" sz="1600" dirty="0">
              <a:solidFill>
                <a:schemeClr val="accent6"/>
              </a:solidFill>
            </a:endParaRPr>
          </a:p>
        </p:txBody>
      </p:sp>
      <p:sp>
        <p:nvSpPr>
          <p:cNvPr id="10242" name="AutoShape 2" descr="blob:https://web.whatsapp.com/396b0f7e-4fec-43a5-9aa0-52af187c77b3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666619" y="-192617"/>
            <a:ext cx="9347200" cy="14700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PROFIL PESERTA PROGRAM</a:t>
            </a:r>
            <a:b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INKUBATOR USAHA BIDANG </a:t>
            </a:r>
            <a:r>
              <a:rPr lang="id-ID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UMKM</a:t>
            </a: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Picture 2" descr="Logo #BanggaBuatanIndones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45873" y="-2653"/>
            <a:ext cx="1251027" cy="1130736"/>
          </a:xfrm>
          <a:prstGeom prst="rect">
            <a:avLst/>
          </a:prstGeom>
          <a:noFill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63" y="213784"/>
            <a:ext cx="933411" cy="8747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37860" t="30203" r="37685" b="26321"/>
          <a:stretch/>
        </p:blipFill>
        <p:spPr>
          <a:xfrm>
            <a:off x="312044" y="1128084"/>
            <a:ext cx="5326097" cy="53260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1905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F4EEBB3-441D-489B-B366-773DC1360D69}"/>
              </a:ext>
            </a:extLst>
          </p:cNvPr>
          <p:cNvGrpSpPr/>
          <p:nvPr/>
        </p:nvGrpSpPr>
        <p:grpSpPr>
          <a:xfrm>
            <a:off x="178632" y="213785"/>
            <a:ext cx="3322697" cy="625857"/>
            <a:chOff x="133973" y="160338"/>
            <a:chExt cx="2492023" cy="46939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78C94132-80F1-4CBD-B99D-33BA75E86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3973" y="160338"/>
              <a:ext cx="466345" cy="469393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xmlns="" id="{18CF91C7-F6BF-47A9-90D0-00B306A12D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60400" y="181118"/>
              <a:ext cx="1965596" cy="4188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37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PROFIL PESERTA PROGRAM  INKUBATOR USAHA BIDANG UMKM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 PESERTA PROGRAM  INKUBATOR USAHA BIDANG UMKM</dc:title>
  <dc:creator>bal4</dc:creator>
  <cp:lastModifiedBy>bal4</cp:lastModifiedBy>
  <cp:revision>1</cp:revision>
  <dcterms:created xsi:type="dcterms:W3CDTF">2022-04-08T07:01:23Z</dcterms:created>
  <dcterms:modified xsi:type="dcterms:W3CDTF">2022-04-08T07:01:49Z</dcterms:modified>
</cp:coreProperties>
</file>